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61" r:id="rId17"/>
    <p:sldId id="258" r:id="rId18"/>
    <p:sldId id="259" r:id="rId19"/>
    <p:sldId id="260" r:id="rId2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224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6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15682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51170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973638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1116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91263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74200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29441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0061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30180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35813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587515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67655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489752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0523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618048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55103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99908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272609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96051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68033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205631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909339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1464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50211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359290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564488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038542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66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52977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02452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1522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861609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18601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01267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361485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16377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298179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90220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0009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99791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6752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075984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66742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60931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10831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14665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485342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63919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841873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0310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80669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18155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3763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86691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820396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36266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17387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72475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821098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13688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14640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529942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19678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04477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53639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51579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7569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35828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36309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8540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3552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59221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80617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31808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68673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39315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24821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051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16383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0621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19775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26855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518789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9098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11686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39538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38563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70891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49526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3055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57653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942485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44353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80959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8152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96986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75183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912560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24412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2111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262894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7992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969376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534870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73975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66337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836795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48901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40213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81865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889391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551646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89439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22135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986551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338129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59085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012714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61392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40863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06637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53305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32303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294772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79367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4133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71432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65927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660885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05379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41898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2984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79623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90761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207240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386128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66931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580126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64731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84949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77282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707571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4684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089014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24388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76212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37349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945053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957024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307216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8061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10373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0234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15064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1414463"/>
            <a:ext cx="11637963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1593850"/>
            <a:ext cx="11682413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1465263"/>
            <a:ext cx="12136437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50" y="1449388"/>
            <a:ext cx="11110913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1433513"/>
            <a:ext cx="11253787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1752600"/>
            <a:ext cx="1188561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0</Words>
  <Characters>0</Characters>
  <Application>Microsoft Macintosh PowerPoint</Application>
  <PresentationFormat>Custom</PresentationFormat>
  <Lines>0</Lines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Gill Sans</vt:lpstr>
      <vt:lpstr>ヒラギノ角ゴ ProN W3</vt:lpstr>
      <vt:lpstr>Arial</vt:lpstr>
      <vt:lpstr>Calibri</vt:lpstr>
      <vt:lpstr>ＭＳ Ｐゴシック</vt:lpstr>
      <vt:lpstr>Photo - Horizontal</vt:lpstr>
      <vt:lpstr>Title &amp; Bullets</vt:lpstr>
      <vt:lpstr>Title - Center</vt:lpstr>
      <vt:lpstr>Title &amp; Subtitle</vt:lpstr>
      <vt:lpstr>Bullets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Jiří Pospíšil</cp:lastModifiedBy>
  <cp:revision>2</cp:revision>
  <dcterms:modified xsi:type="dcterms:W3CDTF">2015-02-08T07:43:22Z</dcterms:modified>
</cp:coreProperties>
</file>